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99" r:id="rId4"/>
    <p:sldId id="300" r:id="rId5"/>
    <p:sldId id="304" r:id="rId6"/>
    <p:sldId id="301" r:id="rId7"/>
    <p:sldId id="302" r:id="rId8"/>
    <p:sldId id="303" r:id="rId9"/>
    <p:sldId id="29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79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4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5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4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87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1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39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1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36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9451-8C52-413C-AA46-917BCC11B63A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CEFD-5A4D-4ADE-A957-8F0F16BCE9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1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00808"/>
            <a:ext cx="72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Training for Medical education via innovative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eTechnology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n-GB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MediTec</a:t>
            </a:r>
            <a:endParaRPr lang="de-DE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r>
              <a:rPr lang="de-DE" dirty="0" smtClean="0"/>
              <a:t>Kick off Meeting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23.02.2018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980728"/>
            <a:ext cx="77768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Typical activities which may be sub-contracted are (provided they are not carried out by beneficiaries' staff: (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or org. from outside of the organization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Workshops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Evaluation activities and auditing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Printing, publishing and dissemination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Translation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Web design and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Installation of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Centers,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cable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laying,…….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Printing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drafts of courses materials, presentation materials, trainings courses for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and staff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for subcontracting: needs as in Equipment when the contract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&gt;=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500,00 Euro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500,00 Euro: needs contract between the two parties and paid invoices /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invoice from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party, in case of the transfer to the 2</a:t>
            </a:r>
            <a:r>
              <a:rPr lang="en-US" sz="16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party</a:t>
            </a:r>
          </a:p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ask the 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!!!!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476672"/>
            <a:ext cx="166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>
                <a:solidFill>
                  <a:schemeClr val="tx2"/>
                </a:solidFill>
              </a:rPr>
              <a:t>Subcontracting</a:t>
            </a:r>
            <a:r>
              <a:rPr lang="de-DE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6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1449650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Organising</a:t>
            </a:r>
            <a:r>
              <a:rPr lang="en-US" dirty="0"/>
              <a:t> of meeting, </a:t>
            </a:r>
            <a:r>
              <a:rPr lang="en-US" dirty="0" smtClean="0"/>
              <a:t>booking, </a:t>
            </a:r>
            <a:r>
              <a:rPr lang="en-US" dirty="0" smtClean="0"/>
              <a:t>visit</a:t>
            </a:r>
            <a:r>
              <a:rPr lang="en-US" dirty="0" smtClean="0"/>
              <a:t> partners,..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Printing </a:t>
            </a:r>
            <a:r>
              <a:rPr lang="en-US" dirty="0"/>
              <a:t>material for training, </a:t>
            </a:r>
            <a:r>
              <a:rPr lang="en-US" dirty="0" err="1"/>
              <a:t>Organising</a:t>
            </a:r>
            <a:r>
              <a:rPr lang="en-US" dirty="0"/>
              <a:t> of training for students and </a:t>
            </a:r>
            <a:r>
              <a:rPr lang="en-US" dirty="0" smtClean="0"/>
              <a:t>teachers (as invoices and staff reports)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Training </a:t>
            </a:r>
            <a:r>
              <a:rPr lang="en-US" dirty="0"/>
              <a:t>for students in the </a:t>
            </a:r>
            <a:r>
              <a:rPr lang="en-US" dirty="0" smtClean="0"/>
              <a:t>centers (as staff reports)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Software </a:t>
            </a:r>
            <a:r>
              <a:rPr lang="en-US" dirty="0"/>
              <a:t>for training of </a:t>
            </a:r>
            <a:r>
              <a:rPr lang="en-US" dirty="0" smtClean="0"/>
              <a:t>students </a:t>
            </a:r>
            <a:r>
              <a:rPr lang="en-US" dirty="0"/>
              <a:t>in innovative medical </a:t>
            </a:r>
            <a:r>
              <a:rPr lang="en-US" dirty="0" smtClean="0"/>
              <a:t>technology </a:t>
            </a:r>
            <a:r>
              <a:rPr lang="en-US" dirty="0"/>
              <a:t>and </a:t>
            </a:r>
            <a:r>
              <a:rPr lang="en-US" dirty="0" smtClean="0"/>
              <a:t>Update </a:t>
            </a:r>
            <a:r>
              <a:rPr lang="en-US" dirty="0"/>
              <a:t>the bought </a:t>
            </a:r>
            <a:r>
              <a:rPr lang="en-US" dirty="0" smtClean="0"/>
              <a:t>software (invoices)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Visit partners (Travel reports)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423241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</a:t>
            </a:r>
            <a:r>
              <a:rPr lang="de-DE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27584" y="4322718"/>
            <a:ext cx="4120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Each </a:t>
            </a:r>
            <a:r>
              <a:rPr lang="en-US" dirty="0" smtClean="0">
                <a:solidFill>
                  <a:srgbClr val="FF0000"/>
                </a:solidFill>
              </a:rPr>
              <a:t>partner </a:t>
            </a:r>
            <a:r>
              <a:rPr lang="en-US" dirty="0">
                <a:solidFill>
                  <a:srgbClr val="FF0000"/>
                </a:solidFill>
              </a:rPr>
              <a:t>have to present </a:t>
            </a:r>
            <a:r>
              <a:rPr lang="de-DE" dirty="0" smtClean="0">
                <a:solidFill>
                  <a:srgbClr val="FF0000"/>
                </a:solidFill>
              </a:rPr>
              <a:t>Co-</a:t>
            </a:r>
            <a:r>
              <a:rPr lang="de-DE" dirty="0" err="1" smtClean="0">
                <a:solidFill>
                  <a:srgbClr val="FF0000"/>
                </a:solidFill>
              </a:rPr>
              <a:t>financing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82532" y="332656"/>
            <a:ext cx="523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</a:t>
            </a:r>
            <a:r>
              <a:rPr lang="de-DE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Slovakia</a:t>
            </a:r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Malta, Czech </a:t>
            </a:r>
            <a:r>
              <a:rPr lang="de-DE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Germany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331640" y="86426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1-3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Slovakia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Malta, Czech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PC,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47" y="4077072"/>
            <a:ext cx="748883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1331640" y="3691977"/>
            <a:ext cx="6238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20 </a:t>
            </a:r>
            <a:r>
              <a:rPr lang="de-DE" sz="1600" dirty="0" err="1" smtClean="0"/>
              <a:t>Students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Malta, 20 </a:t>
            </a:r>
            <a:r>
              <a:rPr lang="de-DE" sz="1600" dirty="0" err="1" smtClean="0"/>
              <a:t>to</a:t>
            </a:r>
            <a:r>
              <a:rPr lang="de-DE" sz="1600" dirty="0" smtClean="0"/>
              <a:t> Czech, 20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Slaovakia</a:t>
            </a:r>
            <a:endParaRPr lang="de-DE" sz="1600" dirty="0"/>
          </a:p>
        </p:txBody>
      </p:sp>
      <p:sp>
        <p:nvSpPr>
          <p:cNvPr id="6" name="Textfeld 5"/>
          <p:cNvSpPr txBox="1"/>
          <p:nvPr/>
        </p:nvSpPr>
        <p:spPr>
          <a:xfrm>
            <a:off x="3563888" y="549773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EU Partners:  </a:t>
            </a:r>
            <a:r>
              <a:rPr lang="de-DE" dirty="0" err="1" smtClean="0">
                <a:solidFill>
                  <a:srgbClr val="FF0000"/>
                </a:solidFill>
              </a:rPr>
              <a:t>Use</a:t>
            </a:r>
            <a:r>
              <a:rPr lang="de-DE" dirty="0" smtClean="0">
                <a:solidFill>
                  <a:srgbClr val="FF0000"/>
                </a:solidFill>
              </a:rPr>
              <a:t>  </a:t>
            </a:r>
            <a:r>
              <a:rPr lang="de-DE" dirty="0" err="1" smtClean="0">
                <a:solidFill>
                  <a:srgbClr val="FF0000"/>
                </a:solidFill>
              </a:rPr>
              <a:t>your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Subcontracting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training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program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please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ask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coordinator</a:t>
            </a:r>
            <a:r>
              <a:rPr lang="de-DE" dirty="0" smtClean="0">
                <a:solidFill>
                  <a:srgbClr val="FF0000"/>
                </a:solidFill>
              </a:rPr>
              <a:t>!!!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488832" cy="187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7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6192688" cy="331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95131" y="404664"/>
            <a:ext cx="344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</a:t>
            </a:r>
            <a:r>
              <a:rPr lang="de-DE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de-DE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endParaRPr lang="de-DE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26645"/>
            <a:ext cx="6194847" cy="152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7801372" cy="44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2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7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6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47664" y="206084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err="1" smtClean="0"/>
              <a:t>Thank</a:t>
            </a:r>
            <a:r>
              <a:rPr lang="de-DE" sz="4800" dirty="0" smtClean="0"/>
              <a:t> </a:t>
            </a:r>
            <a:r>
              <a:rPr lang="de-DE" sz="4800" dirty="0" err="1" smtClean="0"/>
              <a:t>you</a:t>
            </a:r>
            <a:r>
              <a:rPr lang="de-DE" sz="4800" dirty="0" smtClean="0"/>
              <a:t> </a:t>
            </a:r>
            <a:r>
              <a:rPr lang="de-DE" sz="4800" dirty="0" err="1" smtClean="0"/>
              <a:t>for</a:t>
            </a:r>
            <a:r>
              <a:rPr lang="de-DE" sz="4800" dirty="0" smtClean="0"/>
              <a:t> </a:t>
            </a:r>
            <a:r>
              <a:rPr lang="de-DE" sz="4800" dirty="0" err="1" smtClean="0"/>
              <a:t>attention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15808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1C9D8A2B5534797249304FAC18792" ma:contentTypeVersion="0" ma:contentTypeDescription="Create a new document." ma:contentTypeScope="" ma:versionID="d9cf9377d914b01b94bedab51b764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22856C-0F1E-49F9-A153-1F7E54936C27}"/>
</file>

<file path=customXml/itemProps2.xml><?xml version="1.0" encoding="utf-8"?>
<ds:datastoreItem xmlns:ds="http://schemas.openxmlformats.org/officeDocument/2006/customXml" ds:itemID="{C1ABBBE6-BD5F-43D0-BD51-41A4D52B7EC3}"/>
</file>

<file path=customXml/itemProps3.xml><?xml version="1.0" encoding="utf-8"?>
<ds:datastoreItem xmlns:ds="http://schemas.openxmlformats.org/officeDocument/2006/customXml" ds:itemID="{609B4D89-3151-46C7-8470-1D46ADAA6F9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Bildschirmpräsentation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qashi</dc:creator>
  <cp:lastModifiedBy>Windows User</cp:lastModifiedBy>
  <cp:revision>70</cp:revision>
  <dcterms:created xsi:type="dcterms:W3CDTF">2018-02-14T12:14:24Z</dcterms:created>
  <dcterms:modified xsi:type="dcterms:W3CDTF">2018-02-22T07:20:40Z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0x010100DE81C9D8A2B5534797249304FAC18792</vt:lpwstr>
  </property>
</Properties>
</file>