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99" r:id="rId4"/>
    <p:sldId id="300" r:id="rId5"/>
    <p:sldId id="304" r:id="rId6"/>
    <p:sldId id="301" r:id="rId7"/>
    <p:sldId id="302" r:id="rId8"/>
    <p:sldId id="303" r:id="rId9"/>
    <p:sldId id="297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833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5790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6469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5055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141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4290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2875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9153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6394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6121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7366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89451-8C52-413C-AA46-917BCC11B63A}" type="datetimeFigureOut">
              <a:rPr lang="de-DE" smtClean="0"/>
              <a:t>21.02.2018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1144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27584" y="1700808"/>
            <a:ext cx="72008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Training for Medical education via innovative </a:t>
            </a:r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eTechnology</a:t>
            </a:r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endParaRPr lang="en-GB" sz="2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GB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GB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MediTec</a:t>
            </a:r>
            <a:endParaRPr lang="de-DE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de-DE" dirty="0" smtClean="0"/>
          </a:p>
          <a:p>
            <a:pPr algn="ctr"/>
            <a:endParaRPr lang="de-DE" dirty="0"/>
          </a:p>
          <a:p>
            <a:pPr algn="ctr"/>
            <a:r>
              <a:rPr lang="de-DE" dirty="0" smtClean="0"/>
              <a:t>Kick off Meeting</a:t>
            </a:r>
          </a:p>
          <a:p>
            <a:pPr algn="ctr"/>
            <a:endParaRPr lang="de-DE" dirty="0" smtClean="0"/>
          </a:p>
          <a:p>
            <a:pPr algn="ctr"/>
            <a:r>
              <a:rPr lang="de-DE" dirty="0" smtClean="0"/>
              <a:t>23.02.2018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55576" y="980728"/>
            <a:ext cx="777686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Typical activities which may be sub-contracted are (provided they are not carried out by beneficiaries' staff: (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 or org. from outside of the organization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Workshops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Evaluation activities and auditing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courses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Language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courses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Printing, publishing and dissemination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Translation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Web design and maintenance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Installation of the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Centers,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cable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laying,…….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Printing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drafts of courses materials, presentation materials, trainings courses for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and staff members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Rules for subcontracting: needs as in Equipment when the contract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&gt;= 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500,00 Euro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500,00 Euro: needs contract between the two parties and paid invoices / 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invoice from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party, in case of the transfer to the 2</a:t>
            </a:r>
            <a:r>
              <a:rPr lang="en-US" sz="1600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party</a:t>
            </a:r>
          </a:p>
          <a:p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			</a:t>
            </a:r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ask the </a:t>
            </a:r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coordinator</a:t>
            </a:r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!!!!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755576" y="476672"/>
            <a:ext cx="166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err="1">
                <a:solidFill>
                  <a:schemeClr val="tx2"/>
                </a:solidFill>
              </a:rPr>
              <a:t>Subcontracting</a:t>
            </a:r>
            <a:r>
              <a:rPr lang="de-DE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260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827584" y="1449650"/>
            <a:ext cx="68407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err="1"/>
              <a:t>Organising</a:t>
            </a:r>
            <a:r>
              <a:rPr lang="en-US" dirty="0"/>
              <a:t> of meeting, </a:t>
            </a:r>
            <a:r>
              <a:rPr lang="en-US" dirty="0" smtClean="0"/>
              <a:t>booking, </a:t>
            </a:r>
            <a:r>
              <a:rPr lang="en-US" dirty="0" smtClean="0"/>
              <a:t>visit</a:t>
            </a:r>
            <a:r>
              <a:rPr lang="en-US" dirty="0" smtClean="0"/>
              <a:t> partners,..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Printing </a:t>
            </a:r>
            <a:r>
              <a:rPr lang="en-US" dirty="0"/>
              <a:t>material for training, </a:t>
            </a:r>
            <a:r>
              <a:rPr lang="en-US" dirty="0" err="1"/>
              <a:t>Organising</a:t>
            </a:r>
            <a:r>
              <a:rPr lang="en-US" dirty="0"/>
              <a:t> of training for students and </a:t>
            </a:r>
            <a:r>
              <a:rPr lang="en-US" dirty="0" smtClean="0"/>
              <a:t>teachers (as invoices and staff reports)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Training </a:t>
            </a:r>
            <a:r>
              <a:rPr lang="en-US" dirty="0"/>
              <a:t>for students in the </a:t>
            </a:r>
            <a:r>
              <a:rPr lang="en-US" dirty="0" smtClean="0"/>
              <a:t>centers (as staff reports)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Software </a:t>
            </a:r>
            <a:r>
              <a:rPr lang="en-US" dirty="0"/>
              <a:t>for training of </a:t>
            </a:r>
            <a:r>
              <a:rPr lang="en-US" dirty="0" smtClean="0"/>
              <a:t>students </a:t>
            </a:r>
            <a:r>
              <a:rPr lang="en-US" dirty="0"/>
              <a:t>in innovative medical </a:t>
            </a:r>
            <a:r>
              <a:rPr lang="en-US" dirty="0" smtClean="0"/>
              <a:t>technology </a:t>
            </a:r>
            <a:r>
              <a:rPr lang="en-US" dirty="0"/>
              <a:t>and </a:t>
            </a:r>
            <a:r>
              <a:rPr lang="en-US" dirty="0" smtClean="0"/>
              <a:t>Update </a:t>
            </a:r>
            <a:r>
              <a:rPr lang="en-US" dirty="0"/>
              <a:t>the bought </a:t>
            </a:r>
            <a:r>
              <a:rPr lang="en-US" dirty="0" smtClean="0"/>
              <a:t>software (invoices)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Visit partners (Travel reports)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827584" y="423241"/>
            <a:ext cx="160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</a:t>
            </a:r>
            <a:r>
              <a:rPr lang="de-DE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Financing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827584" y="4322718"/>
            <a:ext cx="4120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Each </a:t>
            </a:r>
            <a:r>
              <a:rPr lang="en-US" dirty="0" smtClean="0">
                <a:solidFill>
                  <a:srgbClr val="FF0000"/>
                </a:solidFill>
              </a:rPr>
              <a:t>partner </a:t>
            </a:r>
            <a:r>
              <a:rPr lang="en-US" dirty="0">
                <a:solidFill>
                  <a:srgbClr val="FF0000"/>
                </a:solidFill>
              </a:rPr>
              <a:t>have to present </a:t>
            </a:r>
            <a:r>
              <a:rPr lang="de-DE" dirty="0" smtClean="0">
                <a:solidFill>
                  <a:srgbClr val="FF0000"/>
                </a:solidFill>
              </a:rPr>
              <a:t>Co-</a:t>
            </a:r>
            <a:r>
              <a:rPr lang="de-DE" dirty="0" err="1" smtClean="0">
                <a:solidFill>
                  <a:srgbClr val="FF0000"/>
                </a:solidFill>
              </a:rPr>
              <a:t>financing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18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882532" y="332656"/>
            <a:ext cx="5237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Travel </a:t>
            </a:r>
            <a:r>
              <a:rPr lang="de-DE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Slovakia</a:t>
            </a:r>
            <a:r>
              <a:rPr lang="de-DE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Malta, Czech </a:t>
            </a:r>
            <a:r>
              <a:rPr lang="de-DE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Germany</a:t>
            </a:r>
          </a:p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331640" y="864260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1-3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Staff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member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Slovakia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Malta, Czech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Germany</a:t>
            </a:r>
          </a:p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Persons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PC,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teachers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staff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447" y="4077072"/>
            <a:ext cx="7488832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1331640" y="3691977"/>
            <a:ext cx="62381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20 </a:t>
            </a:r>
            <a:r>
              <a:rPr lang="de-DE" sz="1600" dirty="0" err="1" smtClean="0"/>
              <a:t>Students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Malta, 20 </a:t>
            </a:r>
            <a:r>
              <a:rPr lang="de-DE" sz="1600" dirty="0" err="1" smtClean="0"/>
              <a:t>to</a:t>
            </a:r>
            <a:r>
              <a:rPr lang="de-DE" sz="1600" dirty="0" smtClean="0"/>
              <a:t> Czech, 20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Slaovakia</a:t>
            </a:r>
            <a:endParaRPr lang="de-DE" sz="1600" dirty="0"/>
          </a:p>
        </p:txBody>
      </p:sp>
      <p:sp>
        <p:nvSpPr>
          <p:cNvPr id="6" name="Textfeld 5"/>
          <p:cNvSpPr txBox="1"/>
          <p:nvPr/>
        </p:nvSpPr>
        <p:spPr>
          <a:xfrm>
            <a:off x="3563888" y="5497730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EU Partners:  </a:t>
            </a:r>
            <a:r>
              <a:rPr lang="de-DE" dirty="0" err="1" smtClean="0">
                <a:solidFill>
                  <a:srgbClr val="FF0000"/>
                </a:solidFill>
              </a:rPr>
              <a:t>Use</a:t>
            </a:r>
            <a:r>
              <a:rPr lang="de-DE" dirty="0" smtClean="0">
                <a:solidFill>
                  <a:srgbClr val="FF0000"/>
                </a:solidFill>
              </a:rPr>
              <a:t>  </a:t>
            </a:r>
            <a:r>
              <a:rPr lang="de-DE" dirty="0" err="1" smtClean="0">
                <a:solidFill>
                  <a:srgbClr val="FF0000"/>
                </a:solidFill>
              </a:rPr>
              <a:t>your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Subcontracting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for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the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training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program</a:t>
            </a:r>
            <a:r>
              <a:rPr lang="de-DE" dirty="0" smtClean="0">
                <a:solidFill>
                  <a:srgbClr val="FF0000"/>
                </a:solidFill>
              </a:rPr>
              <a:t>, </a:t>
            </a:r>
            <a:r>
              <a:rPr lang="de-DE" dirty="0" err="1" smtClean="0">
                <a:solidFill>
                  <a:srgbClr val="FF0000"/>
                </a:solidFill>
              </a:rPr>
              <a:t>please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ask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the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coordinator</a:t>
            </a:r>
            <a:r>
              <a:rPr lang="de-DE" dirty="0" smtClean="0">
                <a:solidFill>
                  <a:srgbClr val="FF0000"/>
                </a:solidFill>
              </a:rPr>
              <a:t>!!!</a:t>
            </a:r>
            <a:endParaRPr lang="de-DE" dirty="0">
              <a:solidFill>
                <a:srgbClr val="FF0000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7488832" cy="187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077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08720"/>
            <a:ext cx="6192688" cy="3318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795131" y="404664"/>
            <a:ext cx="3442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Travel </a:t>
            </a:r>
            <a:r>
              <a:rPr lang="de-DE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Distance</a:t>
            </a:r>
            <a:r>
              <a:rPr lang="de-DE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Unit </a:t>
            </a:r>
            <a:r>
              <a:rPr lang="de-DE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endParaRPr lang="de-DE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326645"/>
            <a:ext cx="6194847" cy="1527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47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80728"/>
            <a:ext cx="7801372" cy="4446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429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472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265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547664" y="2060848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800" dirty="0" err="1" smtClean="0"/>
              <a:t>Thank</a:t>
            </a:r>
            <a:r>
              <a:rPr lang="de-DE" sz="4800" dirty="0" smtClean="0"/>
              <a:t> </a:t>
            </a:r>
            <a:r>
              <a:rPr lang="de-DE" sz="4800" dirty="0" err="1" smtClean="0"/>
              <a:t>you</a:t>
            </a:r>
            <a:r>
              <a:rPr lang="de-DE" sz="4800" dirty="0" smtClean="0"/>
              <a:t> </a:t>
            </a:r>
            <a:r>
              <a:rPr lang="de-DE" sz="4800" dirty="0" err="1" smtClean="0"/>
              <a:t>for</a:t>
            </a:r>
            <a:r>
              <a:rPr lang="de-DE" sz="4800" dirty="0" smtClean="0"/>
              <a:t> </a:t>
            </a:r>
            <a:r>
              <a:rPr lang="de-DE" sz="4800" dirty="0" err="1" smtClean="0"/>
              <a:t>attention</a:t>
            </a:r>
            <a:endParaRPr lang="de-DE" sz="4800" dirty="0"/>
          </a:p>
        </p:txBody>
      </p:sp>
    </p:spTree>
    <p:extLst>
      <p:ext uri="{BB962C8B-B14F-4D97-AF65-F5344CB8AC3E}">
        <p14:creationId xmlns:p14="http://schemas.microsoft.com/office/powerpoint/2010/main" val="158085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81C9D8A2B5534797249304FAC18792" ma:contentTypeVersion="0" ma:contentTypeDescription="Create a new document." ma:contentTypeScope="" ma:versionID="d9cf9377d914b01b94bedab51b76471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22856C-0F1E-49F9-A153-1F7E54936C27}"/>
</file>

<file path=customXml/itemProps2.xml><?xml version="1.0" encoding="utf-8"?>
<ds:datastoreItem xmlns:ds="http://schemas.openxmlformats.org/officeDocument/2006/customXml" ds:itemID="{C1ABBBE6-BD5F-43D0-BD51-41A4D52B7EC3}"/>
</file>

<file path=customXml/itemProps3.xml><?xml version="1.0" encoding="utf-8"?>
<ds:datastoreItem xmlns:ds="http://schemas.openxmlformats.org/officeDocument/2006/customXml" ds:itemID="{609B4D89-3151-46C7-8470-1D46ADAA6F9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</Words>
  <Application>Microsoft Office PowerPoint</Application>
  <PresentationFormat>Bildschirmpräsentation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qashi</dc:creator>
  <cp:lastModifiedBy>Windows User</cp:lastModifiedBy>
  <cp:revision>70</cp:revision>
  <dcterms:created xsi:type="dcterms:W3CDTF">2018-02-14T12:14:24Z</dcterms:created>
  <dcterms:modified xsi:type="dcterms:W3CDTF">2018-02-22T07:20:40Z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0x010100DE81C9D8A2B5534797249304FAC18792</vt:lpwstr>
  </property>
</Properties>
</file>